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3" r:id="rId3"/>
    <p:sldId id="275" r:id="rId4"/>
    <p:sldId id="265" r:id="rId5"/>
    <p:sldId id="274" r:id="rId6"/>
    <p:sldId id="276" r:id="rId7"/>
    <p:sldId id="277" r:id="rId8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9"/>
    </p:embeddedFont>
    <p:embeddedFont>
      <p:font typeface="KoPubWorld돋움체 Medium" panose="00000600000000000000" pitchFamily="2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G마켓 산스 TTF Bold" panose="02000000000000000000" pitchFamily="2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0080"/>
    <a:srgbClr val="9900CC"/>
    <a:srgbClr val="7EC113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84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158B7CD-06FD-4286-9F73-3F58DEED0C2C}"/>
              </a:ext>
            </a:extLst>
          </p:cNvPr>
          <p:cNvSpPr txBox="1"/>
          <p:nvPr/>
        </p:nvSpPr>
        <p:spPr>
          <a:xfrm>
            <a:off x="6080104" y="736195"/>
            <a:ext cx="4317529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전자기기 커뮤니티 </a:t>
            </a:r>
            <a:r>
              <a:rPr lang="ko-KR" altLang="en-US" sz="35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앱</a:t>
            </a:r>
            <a:r>
              <a:rPr lang="ko-KR" altLang="en-US" sz="35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C70A45-861F-484B-8620-409F43F2EF45}"/>
              </a:ext>
            </a:extLst>
          </p:cNvPr>
          <p:cNvSpPr txBox="1"/>
          <p:nvPr/>
        </p:nvSpPr>
        <p:spPr>
          <a:xfrm>
            <a:off x="479425" y="797155"/>
            <a:ext cx="97013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Project</a:t>
            </a:r>
            <a:r>
              <a:rPr lang="en-US" altLang="ko-KR" sz="15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8999FD6-0E7C-4AAA-8392-DB5737CA8B54}"/>
              </a:ext>
            </a:extLst>
          </p:cNvPr>
          <p:cNvSpPr txBox="1"/>
          <p:nvPr/>
        </p:nvSpPr>
        <p:spPr>
          <a:xfrm>
            <a:off x="479425" y="5739187"/>
            <a:ext cx="18473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AE91E5E-08D1-4AF5-AF2B-431A1CA6AD34}"/>
              </a:ext>
            </a:extLst>
          </p:cNvPr>
          <p:cNvSpPr txBox="1"/>
          <p:nvPr/>
        </p:nvSpPr>
        <p:spPr>
          <a:xfrm>
            <a:off x="7865515" y="5768426"/>
            <a:ext cx="3656771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218124115_</a:t>
            </a:r>
            <a:r>
              <a:rPr lang="ko-KR" altLang="en-US" sz="3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김용혁</a:t>
            </a:r>
            <a:endParaRPr lang="en-US" altLang="ko-KR" sz="32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F89D313-9520-481D-B6E9-1B2DDE28B3AD}"/>
              </a:ext>
            </a:extLst>
          </p:cNvPr>
          <p:cNvGrpSpPr/>
          <p:nvPr/>
        </p:nvGrpSpPr>
        <p:grpSpPr>
          <a:xfrm>
            <a:off x="2441013" y="441325"/>
            <a:ext cx="3073252" cy="60867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359" y="1118067"/>
              <a:ext cx="2125981" cy="4668121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5655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81A4676-13EE-419E-B470-AE48D6C3F5A1}"/>
              </a:ext>
            </a:extLst>
          </p:cNvPr>
          <p:cNvSpPr txBox="1"/>
          <p:nvPr/>
        </p:nvSpPr>
        <p:spPr>
          <a:xfrm>
            <a:off x="4869255" y="836613"/>
            <a:ext cx="31620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전자기기 커뮤니티</a:t>
            </a:r>
            <a:endParaRPr lang="en-US" altLang="ko-KR" sz="3000" spc="-8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DE4DBB7-F7BA-410B-AFDE-0CC26C23E042}"/>
              </a:ext>
            </a:extLst>
          </p:cNvPr>
          <p:cNvSpPr txBox="1"/>
          <p:nvPr/>
        </p:nvSpPr>
        <p:spPr>
          <a:xfrm>
            <a:off x="4869255" y="1944609"/>
            <a:ext cx="56105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앱이름</a:t>
            </a:r>
            <a:r>
              <a:rPr lang="en-US" altLang="ko-KR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전자기기 </a:t>
            </a:r>
            <a:r>
              <a:rPr lang="ko-KR" altLang="en-US" sz="16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커뮤니티앱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개발환경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:Android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스튜디오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Bumblebee (2021.1.1) Canary 11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언어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Kotlin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 및 데이터베이스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Firebase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EC91375-63AF-4292-AFA1-D258D12CC67B}"/>
              </a:ext>
            </a:extLst>
          </p:cNvPr>
          <p:cNvSpPr txBox="1"/>
          <p:nvPr/>
        </p:nvSpPr>
        <p:spPr>
          <a:xfrm>
            <a:off x="5053156" y="3554090"/>
            <a:ext cx="3304110" cy="243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6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웹에 있는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컨텐츠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불러오기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컨텐츠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북마크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 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삭제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비회원로그인</a:t>
            </a:r>
            <a:endParaRPr lang="en-US" altLang="ko-KR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게시글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생성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수정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삭제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읽기</a:t>
            </a:r>
            <a:endParaRPr lang="en-US" altLang="ko-KR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댓글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생성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삭제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040" y="1124652"/>
              <a:ext cx="2125981" cy="461442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4873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81A4676-13EE-419E-B470-AE48D6C3F5A1}"/>
              </a:ext>
            </a:extLst>
          </p:cNvPr>
          <p:cNvSpPr txBox="1"/>
          <p:nvPr/>
        </p:nvSpPr>
        <p:spPr>
          <a:xfrm>
            <a:off x="4869255" y="836613"/>
            <a:ext cx="31620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전자기기 커뮤니티</a:t>
            </a:r>
            <a:endParaRPr lang="en-US" altLang="ko-KR" sz="3000" spc="-8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139" y="1124652"/>
              <a:ext cx="2071783" cy="461442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1127544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8" name="그림 1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139" y="1124652"/>
              <a:ext cx="2071783" cy="461442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" name="TextBox 1"/>
          <p:cNvSpPr txBox="1"/>
          <p:nvPr/>
        </p:nvSpPr>
        <p:spPr>
          <a:xfrm>
            <a:off x="5011615" y="1961944"/>
            <a:ext cx="494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EC91375-63AF-4292-AFA1-D258D12CC67B}"/>
              </a:ext>
            </a:extLst>
          </p:cNvPr>
          <p:cNvSpPr txBox="1"/>
          <p:nvPr/>
        </p:nvSpPr>
        <p:spPr>
          <a:xfrm>
            <a:off x="5120531" y="3868615"/>
            <a:ext cx="423448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아이디 </a:t>
            </a: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비밀번호 비밀번호 확인을 입력하여 </a:t>
            </a:r>
            <a:endParaRPr lang="en-US" altLang="ko-KR" sz="1600" spc="-50" dirty="0" smtClean="0">
              <a:ln>
                <a:solidFill>
                  <a:srgbClr val="5F0080">
                    <a:alpha val="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회원가입후</a:t>
            </a: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6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메인화면으로</a:t>
            </a: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넘어간다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11615" y="1961944"/>
            <a:ext cx="494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EC91375-63AF-4292-AFA1-D258D12CC67B}"/>
              </a:ext>
            </a:extLst>
          </p:cNvPr>
          <p:cNvSpPr txBox="1"/>
          <p:nvPr/>
        </p:nvSpPr>
        <p:spPr>
          <a:xfrm>
            <a:off x="5120530" y="3868615"/>
            <a:ext cx="4234483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아이디 비밀번호가 일치하면 로그인 성공하여</a:t>
            </a:r>
            <a:endParaRPr lang="en-US" altLang="ko-KR" sz="1600" spc="-50" dirty="0" smtClean="0">
              <a:ln>
                <a:solidFill>
                  <a:srgbClr val="5F0080">
                    <a:alpha val="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메인화면으로</a:t>
            </a: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넘어간다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1134896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139" y="1124652"/>
              <a:ext cx="2071783" cy="461442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5" name="TextBox 34"/>
          <p:cNvSpPr txBox="1"/>
          <p:nvPr/>
        </p:nvSpPr>
        <p:spPr>
          <a:xfrm>
            <a:off x="5120530" y="1961944"/>
            <a:ext cx="494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익명로그인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EC91375-63AF-4292-AFA1-D258D12CC67B}"/>
              </a:ext>
            </a:extLst>
          </p:cNvPr>
          <p:cNvSpPr txBox="1"/>
          <p:nvPr/>
        </p:nvSpPr>
        <p:spPr>
          <a:xfrm>
            <a:off x="5120529" y="3868615"/>
            <a:ext cx="4234483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비회원 </a:t>
            </a:r>
            <a:r>
              <a:rPr lang="ko-KR" altLang="en-US" sz="16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로그인을</a:t>
            </a: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통하여 로그인 성공하여 </a:t>
            </a:r>
            <a:endParaRPr lang="en-US" altLang="ko-KR" sz="1600" spc="-50" dirty="0" smtClean="0">
              <a:ln>
                <a:solidFill>
                  <a:srgbClr val="5F0080">
                    <a:alpha val="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메인화면으로</a:t>
            </a:r>
            <a:r>
              <a:rPr lang="ko-KR" altLang="en-US" sz="16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넘어간다</a:t>
            </a:r>
            <a:endParaRPr lang="en-US" altLang="ko-KR" sz="1600" spc="-50" dirty="0">
              <a:ln>
                <a:solidFill>
                  <a:srgbClr val="5F0080">
                    <a:alpha val="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7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1" grpId="1"/>
      <p:bldP spid="32" grpId="0"/>
      <p:bldP spid="32" grpId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04282D-BBF4-47BB-8EC0-A6854C1B3546}"/>
              </a:ext>
            </a:extLst>
          </p:cNvPr>
          <p:cNvSpPr txBox="1"/>
          <p:nvPr/>
        </p:nvSpPr>
        <p:spPr>
          <a:xfrm>
            <a:off x="1896090" y="2257651"/>
            <a:ext cx="243375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ALL,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노트북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컴퓨터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테블릿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폰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경제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여가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기타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00B4DC-1A63-438D-8DCC-1670CED7ACF5}"/>
              </a:ext>
            </a:extLst>
          </p:cNvPr>
          <p:cNvSpPr txBox="1"/>
          <p:nvPr/>
        </p:nvSpPr>
        <p:spPr>
          <a:xfrm>
            <a:off x="1355948" y="4376205"/>
            <a:ext cx="297389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북마크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이미지에 지정되어있는 값으로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웹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컨텐츠로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넘어 갈 수 있다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302358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꿀팁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메뉴에서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북마크를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추가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삭제 하고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북마크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메뉴에서 삭제할 수 있다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F6ABBB-3F79-4499-A078-02A21BA5E917}"/>
              </a:ext>
            </a:extLst>
          </p:cNvPr>
          <p:cNvSpPr txBox="1"/>
          <p:nvPr/>
        </p:nvSpPr>
        <p:spPr>
          <a:xfrm>
            <a:off x="3075008" y="1811866"/>
            <a:ext cx="1254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꿀팁</a:t>
            </a:r>
            <a:r>
              <a:rPr lang="ko-KR" altLang="en-US" sz="2000" spc="-8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메뉴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11929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삭제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6A1663-E615-4D4D-B40B-34FF080D8D13}"/>
              </a:ext>
            </a:extLst>
          </p:cNvPr>
          <p:cNvSpPr txBox="1"/>
          <p:nvPr/>
        </p:nvSpPr>
        <p:spPr>
          <a:xfrm>
            <a:off x="2303322" y="3959498"/>
            <a:ext cx="20265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북마크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웹 </a:t>
            </a: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컨텐츠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4549030" y="484641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4" name="그림 2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934" y="1124651"/>
              <a:ext cx="2104200" cy="4616193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5486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04282D-BBF4-47BB-8EC0-A6854C1B3546}"/>
              </a:ext>
            </a:extLst>
          </p:cNvPr>
          <p:cNvSpPr txBox="1"/>
          <p:nvPr/>
        </p:nvSpPr>
        <p:spPr>
          <a:xfrm>
            <a:off x="1141145" y="2257651"/>
            <a:ext cx="31886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게시판 글쓰기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게시글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수정하기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삭제하기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댓글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쓰기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댓글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삭제하기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00B4DC-1A63-438D-8DCC-1670CED7ACF5}"/>
              </a:ext>
            </a:extLst>
          </p:cNvPr>
          <p:cNvSpPr txBox="1"/>
          <p:nvPr/>
        </p:nvSpPr>
        <p:spPr>
          <a:xfrm>
            <a:off x="1256561" y="4376205"/>
            <a:ext cx="30732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게시글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에 이미지를 함께 첨부할 수 있다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첨부한 이미지를 수정할 수 있다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291137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자신이 쓴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게시글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만 수정할 수 있으며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자신이 쓴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게시글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댓글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만 삭제가능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F6ABBB-3F79-4499-A078-02A21BA5E917}"/>
              </a:ext>
            </a:extLst>
          </p:cNvPr>
          <p:cNvSpPr txBox="1"/>
          <p:nvPr/>
        </p:nvSpPr>
        <p:spPr>
          <a:xfrm>
            <a:off x="3311612" y="1811866"/>
            <a:ext cx="10182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게시판 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11929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수정 삭제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6A1663-E615-4D4D-B40B-34FF080D8D13}"/>
              </a:ext>
            </a:extLst>
          </p:cNvPr>
          <p:cNvSpPr txBox="1"/>
          <p:nvPr/>
        </p:nvSpPr>
        <p:spPr>
          <a:xfrm>
            <a:off x="2663678" y="3959498"/>
            <a:ext cx="1666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게시글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이미지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4549030" y="484641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4" name="그림 2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836" y="1124651"/>
              <a:ext cx="2078119" cy="4628540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2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04282D-BBF4-47BB-8EC0-A6854C1B3546}"/>
              </a:ext>
            </a:extLst>
          </p:cNvPr>
          <p:cNvSpPr txBox="1"/>
          <p:nvPr/>
        </p:nvSpPr>
        <p:spPr>
          <a:xfrm>
            <a:off x="1630061" y="2257651"/>
            <a:ext cx="2699778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꿀팁에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있는 메뉴들 사용할 수 있다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00B4DC-1A63-438D-8DCC-1670CED7ACF5}"/>
              </a:ext>
            </a:extLst>
          </p:cNvPr>
          <p:cNvSpPr txBox="1"/>
          <p:nvPr/>
        </p:nvSpPr>
        <p:spPr>
          <a:xfrm>
            <a:off x="770851" y="4376205"/>
            <a:ext cx="3558988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콘텐츠를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클릭하여 웹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콘텐츠로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이동할 수 있다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344677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홈 게시판에 기존에 메뉴에 있는 게시판처럼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사용할 수 있다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F6ABBB-3F79-4499-A078-02A21BA5E917}"/>
              </a:ext>
            </a:extLst>
          </p:cNvPr>
          <p:cNvSpPr txBox="1"/>
          <p:nvPr/>
        </p:nvSpPr>
        <p:spPr>
          <a:xfrm>
            <a:off x="3249735" y="1811866"/>
            <a:ext cx="1080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 메뉴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11929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홈 게시판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6A1663-E615-4D4D-B40B-34FF080D8D13}"/>
              </a:ext>
            </a:extLst>
          </p:cNvPr>
          <p:cNvSpPr txBox="1"/>
          <p:nvPr/>
        </p:nvSpPr>
        <p:spPr>
          <a:xfrm>
            <a:off x="3136885" y="3959498"/>
            <a:ext cx="119295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홈 </a:t>
            </a: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콘텐츠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B88C396-87A6-43BF-AA28-F1E4062FC24B}"/>
              </a:ext>
            </a:extLst>
          </p:cNvPr>
          <p:cNvGrpSpPr/>
          <p:nvPr/>
        </p:nvGrpSpPr>
        <p:grpSpPr>
          <a:xfrm>
            <a:off x="4549030" y="484641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4" name="그림 2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xmlns="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162" y="1124651"/>
              <a:ext cx="2148002" cy="4628540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4104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0305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204</Words>
  <Application>Microsoft Office PowerPoint</Application>
  <PresentationFormat>와이드스크린</PresentationFormat>
  <Paragraphs>50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G마켓 산스 TTF Light</vt:lpstr>
      <vt:lpstr>KoPubWorld돋움체 Medium</vt:lpstr>
      <vt:lpstr>Wingdings</vt:lpstr>
      <vt:lpstr>Arial</vt:lpstr>
      <vt:lpstr>맑은 고딕</vt:lpstr>
      <vt:lpstr>G마켓 산스 TTF Bold</vt:lpstr>
      <vt:lpstr>G마켓 산스 Bold</vt:lpstr>
      <vt:lpstr>G마켓 산스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김 용혁</cp:lastModifiedBy>
  <cp:revision>35</cp:revision>
  <dcterms:created xsi:type="dcterms:W3CDTF">2021-10-08T07:41:36Z</dcterms:created>
  <dcterms:modified xsi:type="dcterms:W3CDTF">2022-06-12T15:57:55Z</dcterms:modified>
</cp:coreProperties>
</file>